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E1909-BD04-4F1D-B6FB-48A9E634D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7D331FB-278B-4BE1-A3B3-3B8BAEFC4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004-B197-459D-A8FE-2C2946CCB291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6927B39-30DF-44BA-884C-09C64A697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844769-4B59-4036-9BE1-1665E828A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5AD0B-11D3-43BD-AB97-255F4A4F16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249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C36AA77-5200-4FA3-ADDD-6F0568180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2C3D34-3F0F-4B5D-9868-05C4B2F5B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D1E072-9270-4DBF-B270-1357BEA2F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CA4004-B197-459D-A8FE-2C2946CCB291}" type="datetimeFigureOut">
              <a:rPr lang="ko-KR" altLang="en-US" smtClean="0"/>
              <a:t>2023-11-15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E23F31-935F-434E-AFC1-3AB806E3FE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C1D738-8C84-4BDA-B21F-768949885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5AD0B-11D3-43BD-AB97-255F4A4F16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930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144A102F-F7C0-410B-AA57-E515964E3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>
                <a:latin typeface="Georgia" pitchFamily="18" charset="0"/>
              </a:rPr>
              <a:t>Network Security: 10</a:t>
            </a:r>
            <a:br>
              <a:rPr lang="en-US" altLang="ko-KR">
                <a:latin typeface="Georgia" pitchFamily="18" charset="0"/>
              </a:rPr>
            </a:br>
            <a:r>
              <a:rPr lang="en-US" altLang="ko-KR">
                <a:latin typeface="Georgia" pitchFamily="18" charset="0"/>
              </a:rPr>
              <a:t>Command-Line Interfaces of OpenSSL</a:t>
            </a:r>
            <a:endParaRPr lang="en-US" altLang="ko-KR" dirty="0">
              <a:latin typeface="Georgia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86ED1CA-AFBE-4CEA-9EA8-D8C6C31490A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756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499AC190-93E5-4ADE-8E2E-871E03E9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6F0D0C2-6BFA-48C7-AB5B-0AAB5F6B257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364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02D81361-71C8-455B-A8D5-D23FE2E9D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3658D70-C9C3-44E1-99CD-960E48B9E7C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64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A17136C3-29F9-45AC-A112-443D5552F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23E7B85-333A-4E81-B429-9A60738CDD1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622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DEC40CB0-FB52-421C-8EA3-D10951F61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B8B37F1-D636-499A-A182-3CC0E41611C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789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D6CA262A-E1E4-499E-AA6C-22FBF9609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ECDH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810BBFC-8818-4C9F-BE8A-B42F0D04E7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616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4F427BB9-FB73-4A9A-A14C-9444AD4A4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C28B076-78B3-484A-A791-6F66971B247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832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6C9632ED-DB11-4FDF-907F-1002D9B3D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/>
              <a:t>Message Digest Example (1)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8E419F8-B34C-49E9-943E-C31D84232D7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794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36DF78AA-CC16-4BB0-93FF-D6A3A7F88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D971564-8744-4E0E-B35C-04568409F6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474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F54DD170-B6DE-46CF-8128-D36E98A19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35F3F1B-16C6-484D-B637-D241DD91DF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346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D2E60512-85D1-4431-ABF2-30CE5FAA5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3247B56-5FB0-4640-B1A4-E72ACBF1B0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86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307E14B0-0AA9-4E0A-89B1-A3A2ED7D2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/>
              <a:t>Contents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5AFDCD-3E8C-4818-9AA4-C743C6434A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0781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0A46A389-79A9-4C44-9919-E79FE6100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6EC2D4E-B217-407C-809D-CA2996147B9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8978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CA8BFDE8-0EDE-4F5E-9C11-C111673D0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/>
              <a:t>Message Digest Example (2)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30592E6-6A63-4759-B027-C42C39DD8F4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821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64F161D0-E1F9-450D-B7AA-34CE73A5B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/>
              <a:t>Symmetric Cipher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D412903-17C9-4203-B005-A6C5F6D1EF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6163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FE6D4D06-40AF-4036-903A-3942FB37C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21C1B6-C9B7-43DF-A8FF-28FE39D5FC1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577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BA2ED74C-E7B2-4EF6-B89C-138851DEA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openssl ?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05377C-7276-482F-BAB7-2FCA107BEC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821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D0B16EFE-F5C8-4F5D-9A0C-09DE48788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/>
              <a:t>Public key cryptography: RSA (1)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10F0B61-B26E-4665-BCFA-681FACA838A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389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E4FCC36F-E959-4878-826A-755661F0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/>
              <a:t>Public key cryptography: RSA (2)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1F176C3-F39B-463F-BBB9-4A73C65DFA4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27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9C18403B-1A3B-4E93-8B36-19A5612D8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ko-KR"/>
              <a:t>Public key cryptography: RSA (3)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A28965B-C35C-4A4B-9C3C-A9D036709AE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64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3477BCB3-DE01-4D49-8ABA-618D4BB79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Public key cryptography: RSA (4)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1D928C0-11E6-450E-BE03-0247E29A53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71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C3AC488A-DE70-4728-B536-C136AA5B6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DBAC9C-35E3-40EA-AC59-94CDA40354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229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4F6CD6F8-F2B2-4677-BE5F-B9D7EBDFF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ECDSA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F72821-A732-425F-931F-518956D2E45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872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</Words>
  <Application>Microsoft Office PowerPoint</Application>
  <PresentationFormat>화면 슬라이드 쇼(4:3)</PresentationFormat>
  <Paragraphs>12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맑은 고딕</vt:lpstr>
      <vt:lpstr>Arial</vt:lpstr>
      <vt:lpstr>Georgia</vt:lpstr>
      <vt:lpstr>Office 테마</vt:lpstr>
      <vt:lpstr>Network Security: 10 Command-Line Interfaces of OpenSSL</vt:lpstr>
      <vt:lpstr>Contents</vt:lpstr>
      <vt:lpstr>openssl ?</vt:lpstr>
      <vt:lpstr>Public key cryptography: RSA (1)</vt:lpstr>
      <vt:lpstr>Public key cryptography: RSA (2)</vt:lpstr>
      <vt:lpstr>Public key cryptography: RSA (3)</vt:lpstr>
      <vt:lpstr>Public key cryptography: RSA (4)</vt:lpstr>
      <vt:lpstr>PowerPoint 프레젠테이션</vt:lpstr>
      <vt:lpstr>ECDSA</vt:lpstr>
      <vt:lpstr>PowerPoint 프레젠테이션</vt:lpstr>
      <vt:lpstr>PowerPoint 프레젠테이션</vt:lpstr>
      <vt:lpstr>PowerPoint 프레젠테이션</vt:lpstr>
      <vt:lpstr>PowerPoint 프레젠테이션</vt:lpstr>
      <vt:lpstr>ECDH</vt:lpstr>
      <vt:lpstr>PowerPoint 프레젠테이션</vt:lpstr>
      <vt:lpstr>Message Digest Example (1)</vt:lpstr>
      <vt:lpstr>PowerPoint 프레젠테이션</vt:lpstr>
      <vt:lpstr>PowerPoint 프레젠테이션</vt:lpstr>
      <vt:lpstr>PowerPoint 프레젠테이션</vt:lpstr>
      <vt:lpstr>PowerPoint 프레젠테이션</vt:lpstr>
      <vt:lpstr>Message Digest Example (2)</vt:lpstr>
      <vt:lpstr>Symmetric Cipher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Security: 10 Command-Line Interfaces of OpenSSL</dc:title>
  <dc:creator>김은기</dc:creator>
  <cp:lastModifiedBy>김은기</cp:lastModifiedBy>
  <cp:revision>1</cp:revision>
  <dcterms:created xsi:type="dcterms:W3CDTF">2023-11-15T03:48:06Z</dcterms:created>
  <dcterms:modified xsi:type="dcterms:W3CDTF">2023-11-15T03:48:06Z</dcterms:modified>
</cp:coreProperties>
</file>

<file path=docProps/thumbnail.jpeg>
</file>